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D644-9D77-475D-AD51-813AD896AF6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94C7-CE42-4414-B983-C51EE3B8C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stlelearning.com/review/Courses/earth/C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78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astlelearning.com/review/Courses/earth/es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92" y="381000"/>
            <a:ext cx="8971608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astlelearning.com/review/Courses/earth/q4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73713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astlelearning.com/review/Courses/earth/q455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72800"/>
            <a:ext cx="8839200" cy="463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astlelearning.com/review/Courses/earth/q455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922317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astlelearning.com/review/Courses/earth/q455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44596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http://castlelearning.com/review/Courses/earth/es2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672608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astlelearning.com/review/Courses/earth/ES4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038968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astlelearning.com/review/Courses/earth/q2552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68833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astlelearning.com/review/Courses/earth/q2697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077200" cy="6145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castlelearning.com/review/Courses/earth/q276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625692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astlelearning.com/review/Courses/earth/crq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1"/>
            <a:ext cx="91440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astlelearning.com/review/Courses/earth/q278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010400" cy="65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castlelearning.com/review/Courses/earth/q285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0834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073116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castlelearning.com/review/Courses/earth/q3222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956036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castlelearning.com/review/Courses/earth/q3222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526966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castlelearning.com/review/Courses/earth/q338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855652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castlelearning.com/review/Courses/earth/q36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905965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stlelearning.com/review/Courses/earth/cr135.gif?v=200906110247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553200" cy="115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castlelearning.com/review/Courses/earth/cr135.gif?v=200906110247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-5410200"/>
            <a:ext cx="6629400" cy="11919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astlelearning.com/review/Courses/earth/q33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7848600" cy="6684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astlelearning.com/review/Courses/earth/cr388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04800"/>
            <a:ext cx="9015087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astlelearning.com/review/Courses/earth/cr4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6740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astlelearning.com/review/Courses/earth/cr5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062" y="685800"/>
            <a:ext cx="9333178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astlelearning.com/review/Courses/earth/cr5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924" y="457200"/>
            <a:ext cx="905929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astlelearning.com/review/Courses/earth/q4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2727"/>
            <a:ext cx="7086600" cy="6755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astlelearning.com/review/Courses/earth/cr6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-1"/>
            <a:ext cx="7162800" cy="6764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3</cp:revision>
  <dcterms:created xsi:type="dcterms:W3CDTF">2012-05-08T19:23:44Z</dcterms:created>
  <dcterms:modified xsi:type="dcterms:W3CDTF">2013-05-09T12:17:00Z</dcterms:modified>
</cp:coreProperties>
</file>